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63" r:id="rId3"/>
    <p:sldId id="257" r:id="rId4"/>
    <p:sldId id="258" r:id="rId5"/>
    <p:sldId id="261" r:id="rId6"/>
    <p:sldId id="259" r:id="rId7"/>
    <p:sldId id="264" r:id="rId8"/>
    <p:sldId id="260" r:id="rId9"/>
    <p:sldId id="265" r:id="rId10"/>
    <p:sldId id="266" r:id="rId11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DFDB1F-198D-4A4B-90EC-EF7DF2BCF8F9}" v="2602" dt="2022-01-04T00:36:59.8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roup 450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52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3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4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5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6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7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8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9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0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1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2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3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4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5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6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7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1283114" y="1168329"/>
            <a:ext cx="6586124" cy="4537816"/>
            <a:chOff x="1283114" y="1168329"/>
            <a:chExt cx="6586124" cy="4537816"/>
          </a:xfrm>
        </p:grpSpPr>
        <p:sp>
          <p:nvSpPr>
            <p:cNvPr id="39" name="Rectangle 38"/>
            <p:cNvSpPr/>
            <p:nvPr/>
          </p:nvSpPr>
          <p:spPr>
            <a:xfrm>
              <a:off x="1283114" y="1168329"/>
              <a:ext cx="658612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283114" y="1973001"/>
              <a:ext cx="658612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1" name="Isosceles Triangle 39"/>
            <p:cNvSpPr/>
            <p:nvPr/>
          </p:nvSpPr>
          <p:spPr>
            <a:xfrm rot="10800000">
              <a:off x="4362524" y="5355082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1" y="2055278"/>
            <a:ext cx="6428445" cy="1810636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4800" spc="-113"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1" y="3941492"/>
            <a:ext cx="6428445" cy="133412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4384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2" name="Group 3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2" name="Rectangle 41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86" y="2349926"/>
            <a:ext cx="3113815" cy="2472774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686" y="794719"/>
            <a:ext cx="4095643" cy="5257090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863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 flipH="1">
            <a:off x="0" y="0"/>
            <a:ext cx="9421759" cy="6858001"/>
            <a:chOff x="1243013" y="0"/>
            <a:chExt cx="9402763" cy="6858001"/>
          </a:xfrm>
        </p:grpSpPr>
        <p:sp>
          <p:nvSpPr>
            <p:cNvPr id="5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/>
          <p:cNvGrpSpPr/>
          <p:nvPr/>
        </p:nvGrpSpPr>
        <p:grpSpPr>
          <a:xfrm>
            <a:off x="5228134" y="1699589"/>
            <a:ext cx="3286552" cy="3470421"/>
            <a:chOff x="640080" y="1699589"/>
            <a:chExt cx="3286552" cy="3470421"/>
          </a:xfrm>
        </p:grpSpPr>
        <p:sp>
          <p:nvSpPr>
            <p:cNvPr id="86" name="Rectangle 85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13609" y="2349924"/>
            <a:ext cx="3112047" cy="2464951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258" y="802808"/>
            <a:ext cx="4118291" cy="5254802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95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6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0" name="Group 1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21" name="Rectangle 2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8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248622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3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773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775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6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7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8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9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0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1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2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3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4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5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6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7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8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9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0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2403476" y="1158902"/>
            <a:ext cx="4317684" cy="4537816"/>
            <a:chOff x="2403476" y="1158902"/>
            <a:chExt cx="4317684" cy="4537816"/>
          </a:xfrm>
        </p:grpSpPr>
        <p:sp>
          <p:nvSpPr>
            <p:cNvPr id="28" name="Rectangle 27"/>
            <p:cNvSpPr/>
            <p:nvPr/>
          </p:nvSpPr>
          <p:spPr>
            <a:xfrm>
              <a:off x="2403476" y="1158902"/>
              <a:ext cx="431768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2403476" y="1963574"/>
              <a:ext cx="431768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73" name="Isosceles Triangle 28"/>
            <p:cNvSpPr/>
            <p:nvPr/>
          </p:nvSpPr>
          <p:spPr>
            <a:xfrm rot="10800000">
              <a:off x="4358702" y="5345655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148" y="2028827"/>
            <a:ext cx="4162952" cy="1732474"/>
          </a:xfrm>
        </p:spPr>
        <p:txBody>
          <a:bodyPr bIns="0" anchor="b">
            <a:normAutofit/>
          </a:bodyPr>
          <a:lstStyle>
            <a:lvl1pPr algn="ctr"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148" y="3843338"/>
            <a:ext cx="4162952" cy="1426097"/>
          </a:xfrm>
        </p:spPr>
        <p:txBody>
          <a:bodyPr tIns="0">
            <a:normAutofit/>
          </a:bodyPr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436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4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6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3" name="Rectangle 6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6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068"/>
            <a:ext cx="3122163" cy="245980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23014" y="804029"/>
            <a:ext cx="4091674" cy="245934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20283" y="3585104"/>
            <a:ext cx="4094404" cy="247064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751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39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0" name="Rectangle 59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848"/>
            <a:ext cx="3122163" cy="245902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612" y="802200"/>
            <a:ext cx="3805123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6636" y="1487999"/>
            <a:ext cx="3804674" cy="177537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5010" y="3585518"/>
            <a:ext cx="3819675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5010" y="4270332"/>
            <a:ext cx="3819675" cy="178541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06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77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0" name="Group 3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1" name="Rectangle 4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4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953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499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8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2" name="Group 4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3" name="Rectangle 4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4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1225399"/>
          </a:xfrm>
        </p:spPr>
        <p:txBody>
          <a:bodyPr bIns="0" anchor="b">
            <a:noAutofit/>
          </a:bodyPr>
          <a:lstStyle>
            <a:lvl1pPr algn="ctr">
              <a:defRPr sz="2800"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6" y="801390"/>
            <a:ext cx="4095643" cy="5249495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5554" y="3575324"/>
            <a:ext cx="3112047" cy="1239552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744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428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30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1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2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3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4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5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6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7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8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9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0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1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2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3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4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5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644463" y="1698332"/>
            <a:ext cx="4357752" cy="3470420"/>
            <a:chOff x="644463" y="1698332"/>
            <a:chExt cx="4357752" cy="3470420"/>
          </a:xfrm>
        </p:grpSpPr>
        <p:sp>
          <p:nvSpPr>
            <p:cNvPr id="77" name="Rectangle 76"/>
            <p:cNvSpPr/>
            <p:nvPr/>
          </p:nvSpPr>
          <p:spPr>
            <a:xfrm>
              <a:off x="644463" y="1698332"/>
              <a:ext cx="4357752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644463" y="2274404"/>
              <a:ext cx="43577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7" name="Isosceles Triangle 9"/>
            <p:cNvSpPr/>
            <p:nvPr/>
          </p:nvSpPr>
          <p:spPr>
            <a:xfrm rot="10800000">
              <a:off x="2665346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4676" y="0"/>
            <a:ext cx="3489324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585" y="2336402"/>
            <a:ext cx="4197666" cy="1265539"/>
          </a:xfrm>
        </p:spPr>
        <p:txBody>
          <a:bodyPr bIns="0" anchor="b">
            <a:normAutofit/>
          </a:bodyPr>
          <a:lstStyle>
            <a:lvl1pPr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2314" y="3601941"/>
            <a:ext cx="4199254" cy="12145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4358641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15463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915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5554" y="2349925"/>
            <a:ext cx="3112047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5687" y="794719"/>
            <a:ext cx="4079089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320040"/>
            <a:ext cx="27432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0080" y="6227064"/>
            <a:ext cx="7854696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8976" y="320040"/>
            <a:ext cx="685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365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ctr" defTabSz="685800" rtl="0" eaLnBrk="1" latinLnBrk="0" hangingPunct="1">
        <a:lnSpc>
          <a:spcPct val="85000"/>
        </a:lnSpc>
        <a:spcBef>
          <a:spcPct val="0"/>
        </a:spcBef>
        <a:buNone/>
        <a:defRPr sz="3200" b="0" i="0" kern="1200" cap="none" spc="-113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magem 4" descr="Texto&#10;&#10;Descrição gerada automaticamente">
            <a:extLst>
              <a:ext uri="{FF2B5EF4-FFF2-40B4-BE49-F238E27FC236}">
                <a16:creationId xmlns:a16="http://schemas.microsoft.com/office/drawing/2014/main" id="{41E7C3A3-D549-41D6-ACC8-942600B66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104" y="1022305"/>
            <a:ext cx="7448163" cy="471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25D286-80D1-4AA6-8BBA-787D8881B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4E12FC-2CA0-4E5F-80D0-16E729537FA7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4415687" y="228198"/>
            <a:ext cx="460705" cy="574988"/>
          </a:xfrm>
        </p:spPr>
        <p:txBody>
          <a:bodyPr/>
          <a:lstStyle/>
          <a:p>
            <a:pPr marL="0" indent="0">
              <a:buNone/>
            </a:pPr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F571F35-9BA5-4315-8FD6-3964DD6963B0}"/>
              </a:ext>
            </a:extLst>
          </p:cNvPr>
          <p:cNvSpPr txBox="1"/>
          <p:nvPr/>
        </p:nvSpPr>
        <p:spPr>
          <a:xfrm>
            <a:off x="1131622" y="1855694"/>
            <a:ext cx="2743200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/>
              <a:t>No geral, me baseie em outros sites de vendas para produtos gamers, para que chegasse o mais próximo de um site que realmente fosse intuitivo e lucrativo.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A5C5EA0-96DB-4563-B8CC-74B38AA09997}"/>
              </a:ext>
            </a:extLst>
          </p:cNvPr>
          <p:cNvSpPr/>
          <p:nvPr/>
        </p:nvSpPr>
        <p:spPr>
          <a:xfrm>
            <a:off x="297904" y="1451249"/>
            <a:ext cx="3889300" cy="372379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6AED3B8-D374-4D1B-8C68-090A37BA321C}"/>
              </a:ext>
            </a:extLst>
          </p:cNvPr>
          <p:cNvSpPr txBox="1"/>
          <p:nvPr/>
        </p:nvSpPr>
        <p:spPr>
          <a:xfrm>
            <a:off x="302170" y="1605501"/>
            <a:ext cx="3818964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400" dirty="0">
                <a:ea typeface="+mn-lt"/>
                <a:cs typeface="+mn-lt"/>
              </a:rPr>
              <a:t>No geral, me baseie em outros sites de vendas para produtos gamers, para que chegasse o mais próximo de um site que realmente fosse intuitivo para os gamers e lucrativo para a empresa.</a:t>
            </a:r>
            <a:endParaRPr lang="pt-BR" sz="24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5EC9FF4-F014-440C-AAAD-D3B1B4DDF83B}"/>
              </a:ext>
            </a:extLst>
          </p:cNvPr>
          <p:cNvSpPr txBox="1"/>
          <p:nvPr/>
        </p:nvSpPr>
        <p:spPr>
          <a:xfrm>
            <a:off x="4934295" y="2213852"/>
            <a:ext cx="3394865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000" dirty="0"/>
              <a:t>A maior dificuldade que eu encontrei foi aprender a trabalhar com o </a:t>
            </a:r>
            <a:r>
              <a:rPr lang="pt-BR" sz="2000" dirty="0" err="1"/>
              <a:t>figma</a:t>
            </a:r>
            <a:r>
              <a:rPr lang="pt-BR" sz="2000" dirty="0"/>
              <a:t> e distribuir os ícones para o mobile e tablet, sem perder a </a:t>
            </a:r>
            <a:r>
              <a:rPr lang="pt-BR" sz="2000" dirty="0" err="1"/>
              <a:t>idéia</a:t>
            </a:r>
            <a:r>
              <a:rPr lang="pt-BR" sz="2000" dirty="0"/>
              <a:t> principal do site.</a:t>
            </a:r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A9674A1-CE5D-48EB-B040-10E9EB8BD3C0}"/>
              </a:ext>
            </a:extLst>
          </p:cNvPr>
          <p:cNvSpPr txBox="1"/>
          <p:nvPr/>
        </p:nvSpPr>
        <p:spPr>
          <a:xfrm>
            <a:off x="5677115" y="372211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5297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C36E8A-CEC9-4C13-A0E2-AB39B0AEB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cs typeface="Calibri Light"/>
              </a:rPr>
              <a:t>Um site para loucos por games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950E45A-1812-4CE6-BCAD-1343B5C9C2A0}"/>
              </a:ext>
            </a:extLst>
          </p:cNvPr>
          <p:cNvSpPr txBox="1"/>
          <p:nvPr/>
        </p:nvSpPr>
        <p:spPr>
          <a:xfrm>
            <a:off x="1090246" y="1555721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4000" dirty="0" err="1"/>
              <a:t>goGames</a:t>
            </a:r>
            <a:endParaRPr lang="pt-BR" sz="400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F1B712C-E38F-4E04-8F5F-6217B50C4EF8}"/>
              </a:ext>
            </a:extLst>
          </p:cNvPr>
          <p:cNvSpPr txBox="1"/>
          <p:nvPr/>
        </p:nvSpPr>
        <p:spPr>
          <a:xfrm>
            <a:off x="4243193" y="1077963"/>
            <a:ext cx="463613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200" dirty="0"/>
              <a:t>Para uma empresa, que pensa em vender todos os tipos de produtos para Gamers, eu tenho a solução!</a:t>
            </a:r>
            <a:endParaRPr lang="pt-BR" dirty="0"/>
          </a:p>
          <a:p>
            <a:pPr algn="ctr"/>
            <a:r>
              <a:rPr lang="pt-BR" sz="3200" dirty="0"/>
              <a:t>Esse protótipo pode ajudar a sua empresa se digitalizar e vender muito mais.</a:t>
            </a:r>
          </a:p>
        </p:txBody>
      </p:sp>
    </p:spTree>
    <p:extLst>
      <p:ext uri="{BB962C8B-B14F-4D97-AF65-F5344CB8AC3E}">
        <p14:creationId xmlns:p14="http://schemas.microsoft.com/office/powerpoint/2010/main" val="1437735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22AE7F-D4FA-41C1-8526-E0C2218A7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cs typeface="Calibri Light"/>
              </a:rPr>
              <a:t>Sugestão de layouts;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D7764B-E193-48CD-BD5E-FB86C555E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5687" y="1713449"/>
            <a:ext cx="4091410" cy="3035029"/>
          </a:xfrm>
        </p:spPr>
        <p:txBody>
          <a:bodyPr vert="horz" lIns="51435" tIns="25718" rIns="51435" bIns="25718" rtlCol="0" anchor="t">
            <a:normAutofit/>
          </a:bodyPr>
          <a:lstStyle/>
          <a:p>
            <a:pPr algn="ctr"/>
            <a:r>
              <a:rPr lang="pt-BR" sz="2000" dirty="0">
                <a:cs typeface="Calibri"/>
              </a:rPr>
              <a:t>Desktop:</a:t>
            </a:r>
            <a:endParaRPr lang="pt-BR" dirty="0"/>
          </a:p>
          <a:p>
            <a:pPr marL="0" indent="0" algn="ctr">
              <a:buNone/>
            </a:pPr>
            <a:r>
              <a:rPr lang="pt-BR" sz="2000" dirty="0">
                <a:ea typeface="+mn-lt"/>
                <a:cs typeface="+mn-lt"/>
              </a:rPr>
              <a:t>- Descrição no slide 4/5</a:t>
            </a:r>
          </a:p>
          <a:p>
            <a:pPr algn="ctr"/>
            <a:r>
              <a:rPr lang="pt-BR" sz="2000" dirty="0">
                <a:cs typeface="Calibri"/>
              </a:rPr>
              <a:t>Mobile:</a:t>
            </a:r>
          </a:p>
          <a:p>
            <a:pPr marL="0" indent="0" algn="ctr">
              <a:buNone/>
            </a:pPr>
            <a:r>
              <a:rPr lang="pt-BR" sz="2000" dirty="0">
                <a:ea typeface="+mn-lt"/>
                <a:cs typeface="+mn-lt"/>
              </a:rPr>
              <a:t>- Descrição no slide 6/7</a:t>
            </a:r>
          </a:p>
          <a:p>
            <a:pPr algn="ctr"/>
            <a:r>
              <a:rPr lang="pt-BR" sz="2000" dirty="0">
                <a:cs typeface="Calibri"/>
              </a:rPr>
              <a:t>Tablet:</a:t>
            </a:r>
          </a:p>
          <a:p>
            <a:pPr marL="0" indent="0" algn="ctr">
              <a:buNone/>
            </a:pPr>
            <a:r>
              <a:rPr lang="pt-BR" sz="2000" dirty="0">
                <a:ea typeface="+mn-lt"/>
                <a:cs typeface="+mn-lt"/>
              </a:rPr>
              <a:t>- Descrição no slide 8/9</a:t>
            </a:r>
            <a:endParaRPr lang="pt-BR" sz="2000" dirty="0"/>
          </a:p>
          <a:p>
            <a:pPr marL="0" indent="0">
              <a:buNone/>
            </a:pPr>
            <a:endParaRPr lang="pt-BR" dirty="0">
              <a:cs typeface="Calibri"/>
            </a:endParaRPr>
          </a:p>
          <a:p>
            <a:pPr marL="0" indent="0">
              <a:buNone/>
            </a:pP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1792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FFD8EF-5F64-43C2-A151-F01E72DC2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cs typeface="Calibri Light"/>
              </a:rPr>
              <a:t>Qualidade da imagem em 1920px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A8110B6-8930-4ECD-B784-8BA674C6A086}"/>
              </a:ext>
            </a:extLst>
          </p:cNvPr>
          <p:cNvSpPr txBox="1"/>
          <p:nvPr/>
        </p:nvSpPr>
        <p:spPr>
          <a:xfrm>
            <a:off x="1390219" y="1555721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000">
                <a:solidFill>
                  <a:srgbClr val="FFFEFF"/>
                </a:solidFill>
                <a:latin typeface="Calibri Light"/>
              </a:rPr>
              <a:t>Desktop</a:t>
            </a:r>
            <a:endParaRPr lang="pt-BR" sz="4000"/>
          </a:p>
        </p:txBody>
      </p:sp>
      <p:pic>
        <p:nvPicPr>
          <p:cNvPr id="8" name="Imagem 8" descr="Uma imagem contendo Logotipo&#10;&#10;Descrição gerada automaticamente">
            <a:extLst>
              <a:ext uri="{FF2B5EF4-FFF2-40B4-BE49-F238E27FC236}">
                <a16:creationId xmlns:a16="http://schemas.microsoft.com/office/drawing/2014/main" id="{A55FF2EB-96D7-47EA-BC0C-67E07AC294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572" y="161865"/>
            <a:ext cx="2605332" cy="6541608"/>
          </a:xfrm>
        </p:spPr>
      </p:pic>
    </p:spTree>
    <p:extLst>
      <p:ext uri="{BB962C8B-B14F-4D97-AF65-F5344CB8AC3E}">
        <p14:creationId xmlns:p14="http://schemas.microsoft.com/office/powerpoint/2010/main" val="910400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8CA013-21F4-4569-95F4-CD5EEDD8A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dirty="0">
                <a:cs typeface="Calibri Light"/>
              </a:rPr>
              <a:t>Desktop</a:t>
            </a:r>
            <a:endParaRPr lang="pt-BR" sz="60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96DC9E1-E10C-4646-8736-E744AE2BCDFD}"/>
              </a:ext>
            </a:extLst>
          </p:cNvPr>
          <p:cNvSpPr txBox="1"/>
          <p:nvPr/>
        </p:nvSpPr>
        <p:spPr>
          <a:xfrm>
            <a:off x="873025" y="3210744"/>
            <a:ext cx="361208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sz="60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1C156B4-C127-44E0-9845-64F1A925DD9E}"/>
              </a:ext>
            </a:extLst>
          </p:cNvPr>
          <p:cNvSpPr txBox="1"/>
          <p:nvPr/>
        </p:nvSpPr>
        <p:spPr>
          <a:xfrm>
            <a:off x="873024" y="1762599"/>
            <a:ext cx="305351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/>
              <a:t>Principais características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9CEA739-CA06-4FCC-9A08-A2BD0E64EF05}"/>
              </a:ext>
            </a:extLst>
          </p:cNvPr>
          <p:cNvSpPr txBox="1"/>
          <p:nvPr/>
        </p:nvSpPr>
        <p:spPr>
          <a:xfrm>
            <a:off x="3343275" y="334327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ADFA3D4-2B27-403D-9863-5B567B69FC9C}"/>
              </a:ext>
            </a:extLst>
          </p:cNvPr>
          <p:cNvSpPr txBox="1"/>
          <p:nvPr/>
        </p:nvSpPr>
        <p:spPr>
          <a:xfrm>
            <a:off x="4282631" y="351950"/>
            <a:ext cx="4222376" cy="64633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/>
              <a:t>- No modelo do desktop, podemos incluir muito mais opções de acessos  à todos os departamentos de vendas da empresa.</a:t>
            </a:r>
            <a:endParaRPr lang="pt-BR"/>
          </a:p>
          <a:p>
            <a:pPr algn="ctr"/>
            <a:r>
              <a:rPr lang="pt-BR" dirty="0"/>
              <a:t>- É possível disponibilizar links atrativos ao site, como "Dicas da Semana", "</a:t>
            </a:r>
            <a:r>
              <a:rPr lang="pt-BR" dirty="0" err="1"/>
              <a:t>goEspecialistas</a:t>
            </a:r>
            <a:r>
              <a:rPr lang="pt-BR" dirty="0"/>
              <a:t>", "Faça seu cartão", "Semana gamer" com maior tamanho de visualização.</a:t>
            </a:r>
          </a:p>
          <a:p>
            <a:pPr algn="ctr"/>
            <a:r>
              <a:rPr lang="pt-BR" dirty="0"/>
              <a:t>- A página está bem completa, com um banner bem grande no início, chamando atenção para a melhor oferta do dia/semana/mês, sendo que logo abaixo temos as melhores ofertas em links rápidos e de fácil acesso.</a:t>
            </a:r>
          </a:p>
          <a:p>
            <a:pPr algn="ctr"/>
            <a:r>
              <a:rPr lang="pt-BR" dirty="0"/>
              <a:t>- Quase no rodapé, tem um acesso para cadastro de e-mail, fidelizando o cliente gamer com nosso sistema.</a:t>
            </a:r>
          </a:p>
          <a:p>
            <a:pPr algn="ctr"/>
            <a:r>
              <a:rPr lang="pt-BR" dirty="0"/>
              <a:t>- Meu rodapé é bem completo, deixando todas as informações necessárias bem claras, incluindo acesso às redes sociais e telefone de contato, por exemplo.</a:t>
            </a:r>
          </a:p>
        </p:txBody>
      </p:sp>
    </p:spTree>
    <p:extLst>
      <p:ext uri="{BB962C8B-B14F-4D97-AF65-F5344CB8AC3E}">
        <p14:creationId xmlns:p14="http://schemas.microsoft.com/office/powerpoint/2010/main" val="2066797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8E6A89-F548-45E9-B736-182212C4A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ea typeface="+mj-lt"/>
                <a:cs typeface="+mj-lt"/>
              </a:rPr>
              <a:t>Qualidade da imagem em 320px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26B03E8-996D-4F07-BDC7-D16452244014}"/>
              </a:ext>
            </a:extLst>
          </p:cNvPr>
          <p:cNvSpPr txBox="1"/>
          <p:nvPr/>
        </p:nvSpPr>
        <p:spPr>
          <a:xfrm>
            <a:off x="1400563" y="1586753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4000" dirty="0">
                <a:solidFill>
                  <a:schemeClr val="bg1"/>
                </a:solidFill>
              </a:rPr>
              <a:t>Mobile</a:t>
            </a:r>
          </a:p>
        </p:txBody>
      </p:sp>
      <p:pic>
        <p:nvPicPr>
          <p:cNvPr id="4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D3CA5376-9457-4C87-A9AD-6B638A818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8407" y="213084"/>
            <a:ext cx="2451674" cy="644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598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ABC698-0EDA-4ADE-A8B8-1492A8106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dirty="0">
                <a:cs typeface="Calibri Light"/>
              </a:rPr>
              <a:t>Mobile</a:t>
            </a:r>
            <a:endParaRPr lang="pt-BR" sz="60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574888D-1126-477D-BE7F-871A246AF9A5}"/>
              </a:ext>
            </a:extLst>
          </p:cNvPr>
          <p:cNvSpPr txBox="1"/>
          <p:nvPr/>
        </p:nvSpPr>
        <p:spPr>
          <a:xfrm>
            <a:off x="862681" y="1783287"/>
            <a:ext cx="28362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ea typeface="+mn-lt"/>
                <a:cs typeface="+mn-lt"/>
              </a:rPr>
              <a:t>Principais características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74C8E40-6E0E-4DD9-82B4-1F96E7383C8A}"/>
              </a:ext>
            </a:extLst>
          </p:cNvPr>
          <p:cNvSpPr txBox="1"/>
          <p:nvPr/>
        </p:nvSpPr>
        <p:spPr>
          <a:xfrm>
            <a:off x="4472699" y="1617785"/>
            <a:ext cx="3725869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/>
              <a:t>- Mesmo usando uma escala bem menor ao Desktop, consegui permanecer as interações mais importantes do acesso ao cliente, como o banner principal, acesso ao </a:t>
            </a:r>
            <a:r>
              <a:rPr lang="pt-BR" dirty="0" err="1"/>
              <a:t>whatsapp</a:t>
            </a:r>
            <a:r>
              <a:rPr lang="pt-BR" dirty="0"/>
              <a:t> do </a:t>
            </a:r>
            <a:r>
              <a:rPr lang="pt-BR" dirty="0" err="1"/>
              <a:t>goEspecialista</a:t>
            </a:r>
            <a:r>
              <a:rPr lang="pt-BR" dirty="0"/>
              <a:t> ao lado do carrinho de compras, as 3 principais ofertas, que estarão em um </a:t>
            </a:r>
            <a:r>
              <a:rPr lang="pt-BR" dirty="0" err="1"/>
              <a:t>carrosel</a:t>
            </a:r>
            <a:r>
              <a:rPr lang="pt-BR" dirty="0"/>
              <a:t> interativo.</a:t>
            </a:r>
            <a:endParaRPr lang="pt-BR"/>
          </a:p>
          <a:p>
            <a:pPr algn="ctr"/>
            <a:r>
              <a:rPr lang="pt-BR" dirty="0"/>
              <a:t>- Não houve nenhuma perca significativa ao acesso mobile em relação ao acesso desktop.</a:t>
            </a:r>
          </a:p>
        </p:txBody>
      </p:sp>
    </p:spTree>
    <p:extLst>
      <p:ext uri="{BB962C8B-B14F-4D97-AF65-F5344CB8AC3E}">
        <p14:creationId xmlns:p14="http://schemas.microsoft.com/office/powerpoint/2010/main" val="3999400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7848A4-2E6D-430A-9BFC-C5FDE07CB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cs typeface="Calibri Light"/>
              </a:rPr>
              <a:t>Qualidade da  imagem em 768px</a:t>
            </a:r>
            <a:endParaRPr lang="pt-BR" dirty="0"/>
          </a:p>
        </p:txBody>
      </p:sp>
      <p:pic>
        <p:nvPicPr>
          <p:cNvPr id="5" name="Imagem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38148D6-E91D-45AA-98A5-E3DD2EE13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6784" y="203240"/>
            <a:ext cx="2274003" cy="6458857"/>
          </a:xfr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2EA1A16-20B1-4D9C-A2EB-E5FCF1AA34E9}"/>
              </a:ext>
            </a:extLst>
          </p:cNvPr>
          <p:cNvSpPr txBox="1"/>
          <p:nvPr/>
        </p:nvSpPr>
        <p:spPr>
          <a:xfrm>
            <a:off x="1441938" y="1576409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4000" dirty="0">
                <a:solidFill>
                  <a:schemeClr val="bg1"/>
                </a:solidFill>
              </a:rPr>
              <a:t>Tablet</a:t>
            </a:r>
          </a:p>
        </p:txBody>
      </p:sp>
    </p:spTree>
    <p:extLst>
      <p:ext uri="{BB962C8B-B14F-4D97-AF65-F5344CB8AC3E}">
        <p14:creationId xmlns:p14="http://schemas.microsoft.com/office/powerpoint/2010/main" val="1061942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42DA3D-2129-4854-BB97-994A36EA8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dirty="0">
                <a:cs typeface="Calibri Light"/>
              </a:rPr>
              <a:t>Tablet</a:t>
            </a:r>
            <a:endParaRPr lang="pt-BR" sz="60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D676ED-461D-4C27-B22D-CEA612C4728D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3397215" y="207510"/>
            <a:ext cx="1018472" cy="595676"/>
          </a:xfrm>
        </p:spPr>
        <p:txBody>
          <a:bodyPr/>
          <a:lstStyle/>
          <a:p>
            <a:pPr marL="0" indent="0">
              <a:buNone/>
            </a:pPr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28F9FC5-53B3-47CC-971A-9CFD6B6B6714}"/>
              </a:ext>
            </a:extLst>
          </p:cNvPr>
          <p:cNvSpPr txBox="1"/>
          <p:nvPr/>
        </p:nvSpPr>
        <p:spPr>
          <a:xfrm>
            <a:off x="893712" y="1762599"/>
            <a:ext cx="29914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/>
              <a:t>Principais características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0A42342-76F0-4966-BE1A-0FB48DAB608D}"/>
              </a:ext>
            </a:extLst>
          </p:cNvPr>
          <p:cNvSpPr txBox="1"/>
          <p:nvPr/>
        </p:nvSpPr>
        <p:spPr>
          <a:xfrm>
            <a:off x="4419040" y="1626189"/>
            <a:ext cx="3994810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/>
              <a:t>- No modelo para Tablet, consegui manter quase a mesma quantidade de ícones de acesso rápido aos departamentos de vendas.</a:t>
            </a:r>
            <a:endParaRPr lang="pt-BR"/>
          </a:p>
          <a:p>
            <a:pPr algn="ctr"/>
            <a:r>
              <a:rPr lang="pt-BR" dirty="0"/>
              <a:t>- O banner principal continua bem chamativo e grande, seguido das principais ofertas.</a:t>
            </a:r>
          </a:p>
          <a:p>
            <a:pPr algn="ctr"/>
            <a:r>
              <a:rPr lang="pt-BR" dirty="0"/>
              <a:t>- Meu intuito em ambos é que o cliente possa ver da melhor e mais clara forma, todos os itens que a empresa </a:t>
            </a:r>
            <a:r>
              <a:rPr lang="pt-BR" dirty="0" err="1"/>
              <a:t>goGames</a:t>
            </a:r>
            <a:r>
              <a:rPr lang="pt-BR" dirty="0"/>
              <a:t> disponibiliza para vendas.</a:t>
            </a:r>
          </a:p>
        </p:txBody>
      </p:sp>
    </p:spTree>
    <p:extLst>
      <p:ext uri="{BB962C8B-B14F-4D97-AF65-F5344CB8AC3E}">
        <p14:creationId xmlns:p14="http://schemas.microsoft.com/office/powerpoint/2010/main" val="366185563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Apresentação na tela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Atlas</vt:lpstr>
      <vt:lpstr>Apresentação do PowerPoint</vt:lpstr>
      <vt:lpstr>Um site para loucos por games</vt:lpstr>
      <vt:lpstr>Sugestão de layouts;</vt:lpstr>
      <vt:lpstr>Qualidade da imagem em 1920px</vt:lpstr>
      <vt:lpstr>Desktop</vt:lpstr>
      <vt:lpstr>Qualidade da imagem em 320px</vt:lpstr>
      <vt:lpstr>Mobile</vt:lpstr>
      <vt:lpstr>Qualidade da  imagem em 768px</vt:lpstr>
      <vt:lpstr>Tablet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316</cp:revision>
  <dcterms:created xsi:type="dcterms:W3CDTF">2022-01-03T23:13:43Z</dcterms:created>
  <dcterms:modified xsi:type="dcterms:W3CDTF">2022-01-04T00:37:02Z</dcterms:modified>
</cp:coreProperties>
</file>

<file path=docProps/thumbnail.jpeg>
</file>